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7C11"/>
    <a:srgbClr val="008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50" d="100"/>
          <a:sy n="150" d="100"/>
        </p:scale>
        <p:origin x="288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, Sha" userId="174fdce6-4edb-4fb0-9ab4-d5b2432f2f1e" providerId="ADAL" clId="{444E0AAF-8F46-4DB8-8213-37366E096CD3}"/>
    <pc:docChg chg="modSld">
      <pc:chgData name="Lou, Sha" userId="174fdce6-4edb-4fb0-9ab4-d5b2432f2f1e" providerId="ADAL" clId="{444E0AAF-8F46-4DB8-8213-37366E096CD3}" dt="2023-02-09T14:22:04.666" v="0" actId="14100"/>
      <pc:docMkLst>
        <pc:docMk/>
      </pc:docMkLst>
      <pc:sldChg chg="modSp mod">
        <pc:chgData name="Lou, Sha" userId="174fdce6-4edb-4fb0-9ab4-d5b2432f2f1e" providerId="ADAL" clId="{444E0AAF-8F46-4DB8-8213-37366E096CD3}" dt="2023-02-09T14:22:04.666" v="0" actId="14100"/>
        <pc:sldMkLst>
          <pc:docMk/>
          <pc:sldMk cId="2536520340" sldId="256"/>
        </pc:sldMkLst>
      </pc:sldChg>
    </pc:docChg>
  </pc:docChgLst>
  <pc:docChgLst>
    <pc:chgData name="Sonja Pullen" userId="73de3873-de2b-44e9-b472-5d2ce6c89375" providerId="ADAL" clId="{B5382DEE-E055-4491-97B7-9FB615288E1B}"/>
    <pc:docChg chg="modSld">
      <pc:chgData name="Sonja Pullen" userId="73de3873-de2b-44e9-b472-5d2ce6c89375" providerId="ADAL" clId="{B5382DEE-E055-4491-97B7-9FB615288E1B}" dt="2022-11-11T08:30:17.179" v="80" actId="207"/>
      <pc:docMkLst>
        <pc:docMk/>
      </pc:docMkLst>
      <pc:sldChg chg="addSp modSp mod">
        <pc:chgData name="Sonja Pullen" userId="73de3873-de2b-44e9-b472-5d2ce6c89375" providerId="ADAL" clId="{B5382DEE-E055-4491-97B7-9FB615288E1B}" dt="2022-11-11T08:30:17.179" v="80" actId="207"/>
        <pc:sldMkLst>
          <pc:docMk/>
          <pc:sldMk cId="2536520340" sldId="256"/>
        </pc:sldMkLst>
      </pc:sldChg>
    </pc:docChg>
  </pc:docChgLst>
  <pc:docChgLst>
    <pc:chgData name="Asadi Tashvigh, Akbar" userId="879b53f1-84cf-42ec-b74e-3b9f12bfa292" providerId="ADAL" clId="{68FABBE7-C84D-4B7C-BC00-521EFB2E3D7B}"/>
    <pc:docChg chg="undo custSel modSld">
      <pc:chgData name="Asadi Tashvigh, Akbar" userId="879b53f1-84cf-42ec-b74e-3b9f12bfa292" providerId="ADAL" clId="{68FABBE7-C84D-4B7C-BC00-521EFB2E3D7B}" dt="2022-11-23T15:19:44.820" v="534" actId="20577"/>
      <pc:docMkLst>
        <pc:docMk/>
      </pc:docMkLst>
      <pc:sldChg chg="addSp delSp modSp mod">
        <pc:chgData name="Asadi Tashvigh, Akbar" userId="879b53f1-84cf-42ec-b74e-3b9f12bfa292" providerId="ADAL" clId="{68FABBE7-C84D-4B7C-BC00-521EFB2E3D7B}" dt="2022-11-23T15:19:44.820" v="534" actId="20577"/>
        <pc:sldMkLst>
          <pc:docMk/>
          <pc:sldMk cId="2536520340" sldId="256"/>
        </pc:sldMkLst>
      </pc:sldChg>
    </pc:docChg>
  </pc:docChgLst>
  <pc:docChgLst>
    <pc:chgData name="Murillo Luaces, Eneritz" userId="S::e.murillo.luaces@student.tue.nl::42111e07-4d69-4c4e-a708-6a2885e90d55" providerId="AD" clId="Web-{4E4EB93D-C230-85DD-DAE3-503C241DE877}"/>
    <pc:docChg chg="modSld">
      <pc:chgData name="Murillo Luaces, Eneritz" userId="S::e.murillo.luaces@student.tue.nl::42111e07-4d69-4c4e-a708-6a2885e90d55" providerId="AD" clId="Web-{4E4EB93D-C230-85DD-DAE3-503C241DE877}" dt="2023-02-13T13:37:57.922" v="14"/>
      <pc:docMkLst>
        <pc:docMk/>
      </pc:docMkLst>
      <pc:sldChg chg="addSp delSp modSp">
        <pc:chgData name="Murillo Luaces, Eneritz" userId="S::e.murillo.luaces@student.tue.nl::42111e07-4d69-4c4e-a708-6a2885e90d55" providerId="AD" clId="Web-{4E4EB93D-C230-85DD-DAE3-503C241DE877}" dt="2023-02-13T13:37:57.922" v="14"/>
        <pc:sldMkLst>
          <pc:docMk/>
          <pc:sldMk cId="2536520340" sldId="256"/>
        </pc:sldMkLst>
      </pc:sldChg>
    </pc:docChg>
  </pc:docChgLst>
  <pc:docChgLst>
    <pc:chgData name="Lou, Sha" userId="174fdce6-4edb-4fb0-9ab4-d5b2432f2f1e" providerId="ADAL" clId="{A74BAAB5-F80A-492E-9771-F01CA34D9F09}"/>
    <pc:docChg chg="custSel modSld">
      <pc:chgData name="Lou, Sha" userId="174fdce6-4edb-4fb0-9ab4-d5b2432f2f1e" providerId="ADAL" clId="{A74BAAB5-F80A-492E-9771-F01CA34D9F09}" dt="2025-02-11T20:39:05.368" v="143" actId="1076"/>
      <pc:docMkLst>
        <pc:docMk/>
      </pc:docMkLst>
      <pc:sldChg chg="addSp delSp modSp mod">
        <pc:chgData name="Lou, Sha" userId="174fdce6-4edb-4fb0-9ab4-d5b2432f2f1e" providerId="ADAL" clId="{A74BAAB5-F80A-492E-9771-F01CA34D9F09}" dt="2025-02-11T20:39:05.368" v="143" actId="1076"/>
        <pc:sldMkLst>
          <pc:docMk/>
          <pc:sldMk cId="2536520340" sldId="256"/>
        </pc:sldMkLst>
        <pc:spChg chg="mod">
          <ac:chgData name="Lou, Sha" userId="174fdce6-4edb-4fb0-9ab4-d5b2432f2f1e" providerId="ADAL" clId="{A74BAAB5-F80A-492E-9771-F01CA34D9F09}" dt="2025-02-11T20:36:47.948" v="84" actId="20577"/>
          <ac:spMkLst>
            <pc:docMk/>
            <pc:sldMk cId="2536520340" sldId="256"/>
            <ac:spMk id="4" creationId="{53E0C499-6A95-4BFC-92F8-5D2BE63261C4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5" creationId="{5818B614-A6BA-44C9-8495-FD5CB9F05FC6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6" creationId="{E1C6CEDE-1DFD-45D6-B48A-40213C571630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7" creationId="{30BC77F8-611F-4E28-A8CD-1E656B5E954E}"/>
          </ac:spMkLst>
        </pc:spChg>
        <pc:spChg chg="mod">
          <ac:chgData name="Lou, Sha" userId="174fdce6-4edb-4fb0-9ab4-d5b2432f2f1e" providerId="ADAL" clId="{A74BAAB5-F80A-492E-9771-F01CA34D9F09}" dt="2025-02-11T20:33:13.770" v="38" actId="404"/>
          <ac:spMkLst>
            <pc:docMk/>
            <pc:sldMk cId="2536520340" sldId="256"/>
            <ac:spMk id="8" creationId="{6509421F-C0D3-44FD-A32C-B734A23A8A07}"/>
          </ac:spMkLst>
        </pc:spChg>
        <pc:spChg chg="mod">
          <ac:chgData name="Lou, Sha" userId="174fdce6-4edb-4fb0-9ab4-d5b2432f2f1e" providerId="ADAL" clId="{A74BAAB5-F80A-492E-9771-F01CA34D9F09}" dt="2025-02-11T20:33:21.868" v="39" actId="2711"/>
          <ac:spMkLst>
            <pc:docMk/>
            <pc:sldMk cId="2536520340" sldId="256"/>
            <ac:spMk id="16" creationId="{6498A1C0-B311-403D-A0F4-33867FC19CF9}"/>
          </ac:spMkLst>
        </pc:spChg>
        <pc:picChg chg="add mod">
          <ac:chgData name="Lou, Sha" userId="174fdce6-4edb-4fb0-9ab4-d5b2432f2f1e" providerId="ADAL" clId="{A74BAAB5-F80A-492E-9771-F01CA34D9F09}" dt="2025-02-11T20:31:15.182" v="6" actId="14100"/>
          <ac:picMkLst>
            <pc:docMk/>
            <pc:sldMk cId="2536520340" sldId="256"/>
            <ac:picMk id="11" creationId="{434A4604-AB34-2BD6-8538-96C3A444F18A}"/>
          </ac:picMkLst>
        </pc:picChg>
      </pc:sldChg>
    </pc:docChg>
  </pc:docChgLst>
  <pc:docChgLst>
    <pc:chgData name="Murillo Luaces, Eneritz" userId="42111e07-4d69-4c4e-a708-6a2885e90d55" providerId="ADAL" clId="{DBF244A7-B256-461A-BA91-E735DDB0DC51}"/>
    <pc:docChg chg="undo custSel modSld">
      <pc:chgData name="Murillo Luaces, Eneritz" userId="42111e07-4d69-4c4e-a708-6a2885e90d55" providerId="ADAL" clId="{DBF244A7-B256-461A-BA91-E735DDB0DC51}" dt="2023-02-13T13:43:20.417" v="109" actId="404"/>
      <pc:docMkLst>
        <pc:docMk/>
      </pc:docMkLst>
      <pc:sldChg chg="addSp delSp modSp mod">
        <pc:chgData name="Murillo Luaces, Eneritz" userId="42111e07-4d69-4c4e-a708-6a2885e90d55" providerId="ADAL" clId="{DBF244A7-B256-461A-BA91-E735DDB0DC51}" dt="2023-02-13T13:43:20.417" v="109" actId="404"/>
        <pc:sldMkLst>
          <pc:docMk/>
          <pc:sldMk cId="2536520340" sldId="256"/>
        </pc:sldMkLst>
      </pc:sldChg>
    </pc:docChg>
  </pc:docChgLst>
  <pc:docChgLst>
    <pc:chgData name="Lou, Sha" userId="174fdce6-4edb-4fb0-9ab4-d5b2432f2f1e" providerId="ADAL" clId="{A8B242EC-D933-4EDD-A156-DDC475438DEE}"/>
    <pc:docChg chg="custSel modSld">
      <pc:chgData name="Lou, Sha" userId="174fdce6-4edb-4fb0-9ab4-d5b2432f2f1e" providerId="ADAL" clId="{A8B242EC-D933-4EDD-A156-DDC475438DEE}" dt="2025-03-26T07:21:45.973" v="0" actId="478"/>
      <pc:docMkLst>
        <pc:docMk/>
      </pc:docMkLst>
      <pc:sldChg chg="delSp mod">
        <pc:chgData name="Lou, Sha" userId="174fdce6-4edb-4fb0-9ab4-d5b2432f2f1e" providerId="ADAL" clId="{A8B242EC-D933-4EDD-A156-DDC475438DEE}" dt="2025-03-26T07:21:45.973" v="0" actId="478"/>
        <pc:sldMkLst>
          <pc:docMk/>
          <pc:sldMk cId="2536520340" sldId="256"/>
        </pc:sldMkLst>
        <pc:spChg chg="del">
          <ac:chgData name="Lou, Sha" userId="174fdce6-4edb-4fb0-9ab4-d5b2432f2f1e" providerId="ADAL" clId="{A8B242EC-D933-4EDD-A156-DDC475438DEE}" dt="2025-03-26T07:21:45.973" v="0" actId="478"/>
          <ac:spMkLst>
            <pc:docMk/>
            <pc:sldMk cId="2536520340" sldId="256"/>
            <ac:spMk id="12" creationId="{D1107609-61F1-FFDB-8B8E-1B4F39E875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FEC060-1993-4BA6-BC82-B729596DE8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8DE034A5-036F-4EB8-AEAA-2F691FF689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2127F-CA1D-47FE-A8B2-0A02D4392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75A684E-6793-4D10-A652-892A96E3D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588132-ECEC-4B7F-B49C-F4B7117B5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574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2FE3B9-E66B-480A-AF3A-B6E7F7397A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4999CAD-8365-42A4-BF61-0A74B4494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4BF3879-7F10-48F0-9B6B-3E8F1AD3E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28A373E-F0F4-48EA-98A3-DAAB793AA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F417C6A-D077-4EB6-92C2-FF7C2E7CB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611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E7097401-1D71-4D07-AD86-511CEF831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DFFF4A6-7A4E-4369-BFD9-D0CC804705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C9B8E1-68E7-49A0-840D-97B15FD48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6B3E7C4-FCB5-4C5A-AA4F-C91034F29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7F1016-3482-49E1-B894-9F55163C5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171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0171D-15BD-43D1-ABB8-7102C6A36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6CAD247-0ED6-4AE9-8240-10557F733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3B2EAB5-BA84-417C-BFCF-9C0AF97CA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B894BD1-2F71-4C69-A738-55002350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74A6338-DB9C-4A09-8AB5-4131D8F30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9180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DA9C23-D185-4F2F-A37B-868BA40C3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17E5CA3-676B-4757-9760-1187B85C1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1C67C60-BE4B-4FAD-B69E-6B51C2F59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843FC5B-8483-4F1F-8599-181068D9E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79DC2C-F4FF-4992-861F-BC332F82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30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84082E9-8C84-4A05-AF58-697271121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254D7B9-9F04-4BCB-8F9E-D0A0B4D3D22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7D2F6EC-B291-48B3-B2D5-7F08EAE82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DF062D1-966E-4249-AFDB-E8E2D61AF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A1575-A741-40AB-B44F-E17A39248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5B505B9-BBCF-4029-B081-494E86AF3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9287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8EB1B3-F9E8-49D4-AB9F-DCF37095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6301185-68A8-4FE3-A1AA-38AD87C210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7DC2D08-D61F-4A96-B2BF-42061E9DDF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107F5597-82A2-43F4-89F3-A9EF77C4C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93D13791-C4EB-4A3B-A034-A1F57E6A0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E0E9C72E-EAC4-45EE-BBD1-CC10DABD3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5B1B2F6B-1078-4A4E-B5E2-F4B1F655C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53EB4B2-1B03-4EBB-BE35-C488C6445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50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DCFB2A3-4657-489C-B662-12AD0FB0C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B6A686D-4FF6-4537-9BFC-425E67FCE3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D30A874-A913-4DEB-9C0D-434DD15108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19EE729-1548-4F22-97A8-C6B225161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83876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B1F16BA-94D1-4C63-B9CA-4CB465C5EB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85576D3-A563-44F6-9BBE-84B226B43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7D3BF19-4599-4B17-A8B7-426B784A5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03276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1A3CAB-6D6A-4586-9705-BC4927612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1C7D509-1115-42DB-8833-DEE69FAF9D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E626D07-AE3D-417D-BFCE-76FE99BBC6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09F52AD-6A49-4D9A-A77B-FE6C06703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E8020C8-B69A-443D-972F-FCB64C84D4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7C4EEE-BECB-4012-8192-0FF3F171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579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599C1-D75C-4BB0-953B-FFC97AAAE7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2AC1A9E-AD9D-4F7E-9038-4BCD0EC9F0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6E9CCE-4C97-46B0-9ABD-DB46B81EE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3DC8D8C-15A7-4046-9D52-F1AA76A58F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ED1A5C1-5741-4548-8392-D71512904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9B9A3E-E921-4233-8297-0601D2BC2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9618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73E4ACF6-91EC-43C5-9C11-79C676038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741A797-81E0-4694-8CF1-0D25DACF3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005F4A-BF97-4A46-8FF7-5A6314A8946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40098-DCBF-4FA3-84A2-FAE3B4C88AE6}" type="datetimeFigureOut">
              <a:rPr lang="de-DE" smtClean="0"/>
              <a:t>26.03.2025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49FA0A2-884C-426E-BEC9-F34382AD39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89DF8CD-5006-4B06-B129-A5CF602D69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3E70E-9F03-4B1D-A550-EDAE7840B625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7732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5818B614-A6BA-44C9-8495-FD5CB9F05FC6}"/>
              </a:ext>
            </a:extLst>
          </p:cNvPr>
          <p:cNvSpPr/>
          <p:nvPr/>
        </p:nvSpPr>
        <p:spPr>
          <a:xfrm>
            <a:off x="775572" y="1397876"/>
            <a:ext cx="87489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altLang="en-US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en-US" b="1" kern="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Goals / </a:t>
            </a:r>
            <a:r>
              <a:rPr kumimoji="0" lang="en-GB" altLang="en-US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Research topics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Membranes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sustaianble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chemical</a:t>
            </a:r>
            <a:r>
              <a:rPr lang="de-DE" altLang="en-US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altLang="en-US" dirty="0" err="1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separation</a:t>
            </a:r>
            <a:endParaRPr kumimoji="0" lang="en-US" alt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</a:t>
            </a:r>
            <a:r>
              <a:rPr kumimoji="0" lang="en-GB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embranes</a:t>
            </a:r>
            <a:r>
              <a:rPr kumimoji="0" lang="en-GB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 for clean energy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Tx/>
              <a:buSzTx/>
              <a:buFont typeface="Wingdings 2" pitchFamily="18" charset="2"/>
              <a:buChar char=""/>
              <a:tabLst/>
              <a:defRPr/>
            </a:pPr>
            <a:r>
              <a:rPr lang="en-GB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Electrocatalysis</a:t>
            </a:r>
            <a:endParaRPr kumimoji="0" lang="en-GB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1C6CEDE-1DFD-45D6-B48A-40213C571630}"/>
              </a:ext>
            </a:extLst>
          </p:cNvPr>
          <p:cNvSpPr txBox="1">
            <a:spLocks/>
          </p:cNvSpPr>
          <p:nvPr/>
        </p:nvSpPr>
        <p:spPr>
          <a:xfrm>
            <a:off x="1265766" y="4029215"/>
            <a:ext cx="9144000" cy="455361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200" b="1" cap="small" baseline="0">
                <a:solidFill>
                  <a:srgbClr val="4F3083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2"/>
                </a:solidFill>
                <a:latin typeface="Verdana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0" cap="small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Symbol" pitchFamily="18" charset="2"/>
              </a:rPr>
              <a:t>Methods and Techniques</a:t>
            </a:r>
            <a:endParaRPr kumimoji="0" lang="en-GB" sz="1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30BC77F8-611F-4E28-A8CD-1E656B5E954E}"/>
              </a:ext>
            </a:extLst>
          </p:cNvPr>
          <p:cNvSpPr/>
          <p:nvPr/>
        </p:nvSpPr>
        <p:spPr>
          <a:xfrm>
            <a:off x="578508" y="4574483"/>
            <a:ext cx="433741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GB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Short description and/or Figure</a:t>
            </a:r>
            <a:endParaRPr kumimoji="0" lang="en-GB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6509421F-C0D3-44FD-A32C-B734A23A8A07}"/>
              </a:ext>
            </a:extLst>
          </p:cNvPr>
          <p:cNvSpPr/>
          <p:nvPr/>
        </p:nvSpPr>
        <p:spPr>
          <a:xfrm>
            <a:off x="7074411" y="4677326"/>
            <a:ext cx="46158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Short Description and/or Figure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en-GB" dirty="0">
              <a:solidFill>
                <a:srgbClr val="000000"/>
              </a:solid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1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Synthesis of</a:t>
            </a:r>
            <a:r>
              <a:rPr lang="en-GB" sz="1400" dirty="0">
                <a:solidFill>
                  <a:srgbClr val="000000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 polymer membranes with various functionalities for applications in liquid separations, cation/anion exchange, fuel cell</a:t>
            </a:r>
            <a:endParaRPr kumimoji="0" lang="en-GB" sz="14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B315E64A-BF61-4B84-800F-446BAB35A9BA}"/>
              </a:ext>
            </a:extLst>
          </p:cNvPr>
          <p:cNvSpPr/>
          <p:nvPr/>
        </p:nvSpPr>
        <p:spPr>
          <a:xfrm>
            <a:off x="0" y="6581000"/>
            <a:ext cx="12192000" cy="277000"/>
          </a:xfrm>
          <a:prstGeom prst="rect">
            <a:avLst/>
          </a:prstGeom>
          <a:gradFill flip="none" rotWithShape="1">
            <a:gsLst>
              <a:gs pos="0">
                <a:srgbClr val="0088AA">
                  <a:tint val="66000"/>
                  <a:satMod val="160000"/>
                </a:srgbClr>
              </a:gs>
              <a:gs pos="50000">
                <a:srgbClr val="0088AA">
                  <a:tint val="44500"/>
                  <a:satMod val="160000"/>
                </a:srgbClr>
              </a:gs>
              <a:gs pos="100000">
                <a:srgbClr val="0088AA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6498A1C0-B311-403D-A0F4-33867FC19CF9}"/>
              </a:ext>
            </a:extLst>
          </p:cNvPr>
          <p:cNvSpPr/>
          <p:nvPr/>
        </p:nvSpPr>
        <p:spPr>
          <a:xfrm>
            <a:off x="0" y="6518839"/>
            <a:ext cx="12192000" cy="400110"/>
          </a:xfrm>
          <a:prstGeom prst="rect">
            <a:avLst/>
          </a:prstGeom>
          <a:solidFill>
            <a:srgbClr val="F67C11"/>
          </a:solidFill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Energy community day	</a:t>
            </a:r>
            <a:r>
              <a:rPr lang="en-GB" sz="2000" dirty="0">
                <a:solidFill>
                  <a:srgbClr val="3F3F3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3rd April 2025, </a:t>
            </a:r>
            <a:r>
              <a:rPr lang="en-US" sz="2000" b="0" i="0" dirty="0" err="1">
                <a:solidFill>
                  <a:srgbClr val="3F3F3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Eenhoorn</a:t>
            </a:r>
            <a:r>
              <a:rPr lang="en-US" sz="2000" b="0" i="0" dirty="0">
                <a:solidFill>
                  <a:srgbClr val="3F3F3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Meeting Center Amersfoort</a:t>
            </a:r>
            <a:endParaRPr kumimoji="0" lang="en-GB" sz="20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FD254E1-938C-42AA-9A41-FFF64B5062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04" y="4999828"/>
            <a:ext cx="3736869" cy="125909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8DFBC891-CADE-4EBE-99F5-84C89C43C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1078" y="1679603"/>
            <a:ext cx="1669133" cy="2081089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64E5291C-CB23-B90F-6C95-DBCEC4399A72}"/>
              </a:ext>
            </a:extLst>
          </p:cNvPr>
          <p:cNvSpPr/>
          <p:nvPr/>
        </p:nvSpPr>
        <p:spPr>
          <a:xfrm>
            <a:off x="0" y="-4990"/>
            <a:ext cx="12233189" cy="1297459"/>
          </a:xfrm>
          <a:prstGeom prst="rect">
            <a:avLst/>
          </a:prstGeom>
          <a:solidFill>
            <a:srgbClr val="F67C1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3E0C499-6A95-4BFC-92F8-5D2BE63261C4}"/>
              </a:ext>
            </a:extLst>
          </p:cNvPr>
          <p:cNvSpPr txBox="1">
            <a:spLocks/>
          </p:cNvSpPr>
          <p:nvPr/>
        </p:nvSpPr>
        <p:spPr>
          <a:xfrm>
            <a:off x="5306938" y="289908"/>
            <a:ext cx="6665153" cy="9144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lnSpc>
                <a:spcPct val="170000"/>
              </a:lnSpc>
            </a:pP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Akbar Asadi Tashvigh | Expertise?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algn="r">
              <a:lnSpc>
                <a:spcPct val="17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</a:rPr>
              <a:t>(Wageningen University and Research)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11" name="Picture 10" descr="A black and white logo&#10;&#10;AI-generated content may be incorrect.">
            <a:extLst>
              <a:ext uri="{FF2B5EF4-FFF2-40B4-BE49-F238E27FC236}">
                <a16:creationId xmlns:a16="http://schemas.microsoft.com/office/drawing/2014/main" id="{434A4604-AB34-2BD6-8538-96C3A444F18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16" y="551641"/>
            <a:ext cx="2787725" cy="673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20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064a839a-963d-4ef7-afe2-e2e83fc8d759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1256641A358C641B67A18CE118BF521" ma:contentTypeVersion="15" ma:contentTypeDescription="Create a new document." ma:contentTypeScope="" ma:versionID="3da1f6f93c6bb65707f2b32090086675">
  <xsd:schema xmlns:xsd="http://www.w3.org/2001/XMLSchema" xmlns:xs="http://www.w3.org/2001/XMLSchema" xmlns:p="http://schemas.microsoft.com/office/2006/metadata/properties" xmlns:ns3="f0a53c1f-0a34-4bbb-b52b-2520f5183e99" xmlns:ns4="064a839a-963d-4ef7-afe2-e2e83fc8d759" targetNamespace="http://schemas.microsoft.com/office/2006/metadata/properties" ma:root="true" ma:fieldsID="7f4fb28cb6ad78f06599a0d1541d545a" ns3:_="" ns4:_="">
    <xsd:import namespace="f0a53c1f-0a34-4bbb-b52b-2520f5183e99"/>
    <xsd:import namespace="064a839a-963d-4ef7-afe2-e2e83fc8d75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KeyPoints" minOccurs="0"/>
                <xsd:element ref="ns4:MediaServiceKeyPoints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LengthInSeconds" minOccurs="0"/>
                <xsd:element ref="ns4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a53c1f-0a34-4bbb-b52b-2520f5183e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4a839a-963d-4ef7-afe2-e2e83fc8d7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3BDEA78-31B9-4686-94FE-4C4E32BD1DC3}">
  <ds:schemaRefs>
    <ds:schemaRef ds:uri="064a839a-963d-4ef7-afe2-e2e83fc8d759"/>
    <ds:schemaRef ds:uri="f0a53c1f-0a34-4bbb-b52b-2520f5183e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AAA4A9F-4EFB-4AC6-A4F5-A3F84D6324D9}">
  <ds:schemaRefs>
    <ds:schemaRef ds:uri="064a839a-963d-4ef7-afe2-e2e83fc8d759"/>
    <ds:schemaRef ds:uri="f0a53c1f-0a34-4bbb-b52b-2520f5183e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4B5082F-9398-4C67-B307-56AC777CB4A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Widescreen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Wingdings</vt:lpstr>
      <vt:lpstr>Wingdings 2</vt:lpstr>
      <vt:lpstr>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Sonja Pullen</dc:creator>
  <cp:lastModifiedBy>Lou, Sha</cp:lastModifiedBy>
  <cp:revision>1</cp:revision>
  <dcterms:created xsi:type="dcterms:W3CDTF">2022-11-11T08:03:43Z</dcterms:created>
  <dcterms:modified xsi:type="dcterms:W3CDTF">2025-03-26T07:21:56Z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0x010100C1256641A358C641B67A18CE118BF521</vt:lpwstr>
  </property>
</Properties>
</file>