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sldIdLst>
    <p:sldId id="277" r:id="rId2"/>
    <p:sldId id="257" r:id="rId3"/>
    <p:sldId id="258" r:id="rId4"/>
    <p:sldId id="260" r:id="rId5"/>
    <p:sldId id="263" r:id="rId6"/>
    <p:sldId id="273" r:id="rId7"/>
    <p:sldId id="264" r:id="rId8"/>
    <p:sldId id="274" r:id="rId9"/>
    <p:sldId id="275" r:id="rId10"/>
    <p:sldId id="276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>
      <p:cViewPr varScale="1">
        <p:scale>
          <a:sx n="121" d="100"/>
          <a:sy n="121" d="100"/>
        </p:scale>
        <p:origin x="108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D. Nijenhuis" userId="6888cecf-9cd8-4dda-8bdb-405dc6afcd21" providerId="ADAL" clId="{07B79313-C995-41B8-9361-56AC6154A3D7}"/>
    <pc:docChg chg="undo custSel modSld">
      <pc:chgData name="Nienke D. Nijenhuis" userId="6888cecf-9cd8-4dda-8bdb-405dc6afcd21" providerId="ADAL" clId="{07B79313-C995-41B8-9361-56AC6154A3D7}" dt="2024-11-19T13:55:00.567" v="57" actId="20577"/>
      <pc:docMkLst>
        <pc:docMk/>
      </pc:docMkLst>
      <pc:sldChg chg="modSp mod">
        <pc:chgData name="Nienke D. Nijenhuis" userId="6888cecf-9cd8-4dda-8bdb-405dc6afcd21" providerId="ADAL" clId="{07B79313-C995-41B8-9361-56AC6154A3D7}" dt="2024-11-19T12:45:39.940" v="3" actId="20577"/>
        <pc:sldMkLst>
          <pc:docMk/>
          <pc:sldMk cId="0" sldId="257"/>
        </pc:sldMkLst>
        <pc:spChg chg="mod">
          <ac:chgData name="Nienke D. Nijenhuis" userId="6888cecf-9cd8-4dda-8bdb-405dc6afcd21" providerId="ADAL" clId="{07B79313-C995-41B8-9361-56AC6154A3D7}" dt="2024-11-19T12:45:39.940" v="3" actId="20577"/>
          <ac:spMkLst>
            <pc:docMk/>
            <pc:sldMk cId="0" sldId="257"/>
            <ac:spMk id="17410" creationId="{00000000-0000-0000-0000-000000000000}"/>
          </ac:spMkLst>
        </pc:spChg>
      </pc:sldChg>
      <pc:sldChg chg="modSp mod">
        <pc:chgData name="Nienke D. Nijenhuis" userId="6888cecf-9cd8-4dda-8bdb-405dc6afcd21" providerId="ADAL" clId="{07B79313-C995-41B8-9361-56AC6154A3D7}" dt="2024-11-19T13:55:00.567" v="57" actId="20577"/>
        <pc:sldMkLst>
          <pc:docMk/>
          <pc:sldMk cId="535430357" sldId="264"/>
        </pc:sldMkLst>
        <pc:spChg chg="mod">
          <ac:chgData name="Nienke D. Nijenhuis" userId="6888cecf-9cd8-4dda-8bdb-405dc6afcd21" providerId="ADAL" clId="{07B79313-C995-41B8-9361-56AC6154A3D7}" dt="2024-11-19T13:55:00.567" v="57" actId="20577"/>
          <ac:spMkLst>
            <pc:docMk/>
            <pc:sldMk cId="535430357" sldId="264"/>
            <ac:spMk id="17410" creationId="{00000000-0000-0000-0000-000000000000}"/>
          </ac:spMkLst>
        </pc:spChg>
      </pc:sldChg>
      <pc:sldChg chg="modSp mod">
        <pc:chgData name="Nienke D. Nijenhuis" userId="6888cecf-9cd8-4dda-8bdb-405dc6afcd21" providerId="ADAL" clId="{07B79313-C995-41B8-9361-56AC6154A3D7}" dt="2024-11-19T13:53:09.760" v="44" actId="20577"/>
        <pc:sldMkLst>
          <pc:docMk/>
          <pc:sldMk cId="388573272" sldId="273"/>
        </pc:sldMkLst>
        <pc:spChg chg="mod">
          <ac:chgData name="Nienke D. Nijenhuis" userId="6888cecf-9cd8-4dda-8bdb-405dc6afcd21" providerId="ADAL" clId="{07B79313-C995-41B8-9361-56AC6154A3D7}" dt="2024-11-19T13:53:09.760" v="44" actId="20577"/>
          <ac:spMkLst>
            <pc:docMk/>
            <pc:sldMk cId="388573272" sldId="273"/>
            <ac:spMk id="174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>
                <a:solidFill>
                  <a:schemeClr val="bg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&amp;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Verdana" charset="0"/>
              </a:rPr>
              <a:t>Managing Director: </a:t>
            </a:r>
          </a:p>
          <a:p>
            <a:r>
              <a:rPr lang="en-US" sz="1100" dirty="0">
                <a:latin typeface="Verdana" charset="0"/>
              </a:rPr>
              <a:t>Stephanie </a:t>
            </a:r>
            <a:r>
              <a:rPr lang="en-US" sz="1100" dirty="0" err="1">
                <a:latin typeface="Verdana" charset="0"/>
              </a:rPr>
              <a:t>Hessing</a:t>
            </a:r>
            <a:r>
              <a:rPr lang="en-US" sz="1100" dirty="0">
                <a:latin typeface="Verdana" charset="0"/>
              </a:rPr>
              <a:t> (UT) 	</a:t>
            </a:r>
            <a:r>
              <a:rPr lang="en-GB" sz="1100" dirty="0">
                <a:latin typeface="Verdana" charset="0"/>
              </a:rPr>
              <a:t>Managing director for the 4TU.Resilience Community</a:t>
            </a: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br>
              <a:rPr lang="en-US" sz="1100" dirty="0">
                <a:latin typeface="Verdana" charset="0"/>
              </a:rPr>
            </a:br>
            <a:r>
              <a:rPr lang="en-US" sz="1100" dirty="0">
                <a:latin typeface="Verdana" charset="0"/>
              </a:rPr>
              <a:t>Board: </a:t>
            </a:r>
          </a:p>
          <a:p>
            <a:r>
              <a:rPr lang="en-US" sz="1100" dirty="0">
                <a:solidFill>
                  <a:schemeClr val="tx2"/>
                </a:solidFill>
                <a:latin typeface="Verdana" charset="0"/>
              </a:rPr>
              <a:t>Geert-Jan van Houtum (TU/e)	</a:t>
            </a:r>
            <a:r>
              <a:rPr lang="en-GB" sz="1100" dirty="0">
                <a:latin typeface="Verdana" charset="0"/>
              </a:rPr>
              <a:t>Maintenance Optimization, Reliability, Inventory Models</a:t>
            </a:r>
          </a:p>
          <a:p>
            <a:r>
              <a:rPr lang="en-US" sz="1100" dirty="0">
                <a:latin typeface="Verdana" charset="0"/>
              </a:rPr>
              <a:t>Stefan </a:t>
            </a:r>
            <a:r>
              <a:rPr lang="en-US" sz="1100" dirty="0" err="1">
                <a:latin typeface="Verdana" charset="0"/>
              </a:rPr>
              <a:t>Aarninkhof</a:t>
            </a:r>
            <a:r>
              <a:rPr lang="en-US" sz="1100" dirty="0">
                <a:latin typeface="Verdana" charset="0"/>
              </a:rPr>
              <a:t> (TU Delft)	Coastal Engineering, </a:t>
            </a:r>
            <a:r>
              <a:rPr lang="en-GB" sz="1100" dirty="0">
                <a:latin typeface="Verdana" charset="0"/>
              </a:rPr>
              <a:t>Director of the Foundation </a:t>
            </a:r>
            <a:r>
              <a:rPr lang="en-GB" sz="1100" dirty="0" err="1">
                <a:latin typeface="Verdana" charset="0"/>
              </a:rPr>
              <a:t>EcoShape</a:t>
            </a:r>
            <a:endParaRPr lang="en-US" sz="1100" dirty="0">
              <a:latin typeface="Verdana" charset="0"/>
            </a:endParaRPr>
          </a:p>
          <a:p>
            <a:r>
              <a:rPr lang="en-US" sz="1100" dirty="0" err="1">
                <a:latin typeface="Verdana" charset="0"/>
              </a:rPr>
              <a:t>Freek</a:t>
            </a:r>
            <a:r>
              <a:rPr lang="en-US" sz="1100" dirty="0">
                <a:latin typeface="Verdana" charset="0"/>
              </a:rPr>
              <a:t> van der Meer (UT)	Geothermal Energy, Earth Resources</a:t>
            </a:r>
          </a:p>
          <a:p>
            <a:r>
              <a:rPr lang="en-US" sz="1100" dirty="0">
                <a:latin typeface="Verdana" charset="0"/>
              </a:rPr>
              <a:t>Bram de Vos, (WUR)	Environmental Sciences </a:t>
            </a:r>
          </a:p>
          <a:p>
            <a:pPr marL="0" indent="0">
              <a:buNone/>
            </a:pP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r>
              <a:rPr lang="en-US" sz="1100" dirty="0">
                <a:latin typeface="Verdana" charset="0"/>
              </a:rPr>
              <a:t>Scientific steering group:</a:t>
            </a:r>
          </a:p>
          <a:p>
            <a:r>
              <a:rPr lang="en-US" sz="1100" dirty="0">
                <a:latin typeface="Verdana" charset="0"/>
              </a:rPr>
              <a:t>Tina Comes (TU Delft)	Decision sciences, AI, Resilience, Humanitarian Disasters</a:t>
            </a:r>
          </a:p>
          <a:p>
            <a:r>
              <a:rPr lang="en-US" sz="1100" dirty="0">
                <a:latin typeface="Verdana" charset="0"/>
              </a:rPr>
              <a:t>Stephanie </a:t>
            </a:r>
            <a:r>
              <a:rPr lang="en-US" sz="1100" dirty="0" err="1">
                <a:latin typeface="Verdana" charset="0"/>
              </a:rPr>
              <a:t>Hessing</a:t>
            </a:r>
            <a:r>
              <a:rPr lang="en-US" sz="1100" dirty="0">
                <a:latin typeface="Verdana" charset="0"/>
              </a:rPr>
              <a:t> (UT)	</a:t>
            </a:r>
            <a:r>
              <a:rPr lang="en-GB" sz="1100" dirty="0">
                <a:latin typeface="Verdana" charset="0"/>
              </a:rPr>
              <a:t>Managing director for the 4TU.Resilience Community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Maria Pregnolato (TU Delft)	</a:t>
            </a:r>
            <a:r>
              <a:rPr lang="en-GB" sz="1100" dirty="0">
                <a:latin typeface="Verdana" charset="0"/>
              </a:rPr>
              <a:t>Hydraulic Engineering, Hydraulic Structures and Flood Risk</a:t>
            </a:r>
            <a:endParaRPr lang="en-US" sz="1100" dirty="0">
              <a:latin typeface="Verdana" charset="0"/>
            </a:endParaRPr>
          </a:p>
          <a:p>
            <a:r>
              <a:rPr lang="en-US" sz="1100" dirty="0" err="1">
                <a:latin typeface="Verdana" charset="0"/>
              </a:rPr>
              <a:t>Ahmadreza</a:t>
            </a:r>
            <a:r>
              <a:rPr lang="en-US" sz="1100" dirty="0">
                <a:latin typeface="Verdana" charset="0"/>
              </a:rPr>
              <a:t> Marandi (TU/e)	</a:t>
            </a:r>
            <a:r>
              <a:rPr lang="en-GB" sz="1100" dirty="0">
                <a:latin typeface="Verdana" charset="0"/>
              </a:rPr>
              <a:t>Mathematical Optimization, High-tech Systems and Supply Chains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Remco </a:t>
            </a:r>
            <a:r>
              <a:rPr lang="en-US" sz="1100" dirty="0" err="1">
                <a:latin typeface="Verdana" charset="0"/>
              </a:rPr>
              <a:t>Dijkman</a:t>
            </a:r>
            <a:r>
              <a:rPr lang="en-US" sz="1100" dirty="0">
                <a:latin typeface="Verdana" charset="0"/>
              </a:rPr>
              <a:t> (TU/e)	Data-driven Optimization of Business processes</a:t>
            </a:r>
          </a:p>
          <a:p>
            <a:r>
              <a:rPr lang="en-US" sz="1100" dirty="0">
                <a:latin typeface="Verdana" charset="0"/>
              </a:rPr>
              <a:t>Miranda </a:t>
            </a:r>
            <a:r>
              <a:rPr lang="en-US" sz="1100" dirty="0" err="1">
                <a:latin typeface="Verdana" charset="0"/>
              </a:rPr>
              <a:t>Meuwissen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Risk Management, Resilience, Food Supply Chains </a:t>
            </a:r>
          </a:p>
          <a:p>
            <a:r>
              <a:rPr lang="en-US" sz="1100" dirty="0">
                <a:latin typeface="Verdana" charset="0"/>
              </a:rPr>
              <a:t>Maximilian </a:t>
            </a:r>
            <a:r>
              <a:rPr lang="en-US" sz="1100" dirty="0" err="1">
                <a:latin typeface="Verdana" charset="0"/>
              </a:rPr>
              <a:t>Koppenberg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Economics and Resilience of Future Food Supply Chains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George van </a:t>
            </a:r>
            <a:r>
              <a:rPr lang="en-US" sz="1100" dirty="0" err="1">
                <a:latin typeface="Verdana" charset="0"/>
              </a:rPr>
              <a:t>Voorn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Operational Measures for the Assessment of Resilience and Sustainability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Andy Nelson (UT)		</a:t>
            </a:r>
            <a:r>
              <a:rPr lang="en-GB" sz="1100" dirty="0">
                <a:latin typeface="Verdana" charset="0"/>
              </a:rPr>
              <a:t>Earth Observation, Spatial Information, Food Security, Transport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Joanne </a:t>
            </a:r>
            <a:r>
              <a:rPr lang="en-US" sz="1100" dirty="0" err="1">
                <a:latin typeface="Verdana" charset="0"/>
              </a:rPr>
              <a:t>Vinke</a:t>
            </a:r>
            <a:r>
              <a:rPr lang="en-US" sz="1100" dirty="0">
                <a:latin typeface="Verdana" charset="0"/>
              </a:rPr>
              <a:t> - de </a:t>
            </a:r>
            <a:r>
              <a:rPr lang="en-US" sz="1100" dirty="0" err="1">
                <a:latin typeface="Verdana" charset="0"/>
              </a:rPr>
              <a:t>Kruijf</a:t>
            </a:r>
            <a:r>
              <a:rPr lang="en-US" sz="1100" dirty="0">
                <a:latin typeface="Verdana" charset="0"/>
              </a:rPr>
              <a:t> (UT)	</a:t>
            </a:r>
            <a:r>
              <a:rPr lang="en-GB" sz="1100" dirty="0">
                <a:latin typeface="Verdana" charset="0"/>
              </a:rPr>
              <a:t>Climate Adaptation, Water Governance, Droughts </a:t>
            </a: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endParaRPr lang="en-US" sz="1100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 dirty="0" err="1">
                <a:latin typeface="Verdana" charset="0"/>
              </a:rPr>
              <a:t>Reintje</a:t>
            </a:r>
            <a:r>
              <a:rPr lang="en-US" sz="1200" dirty="0">
                <a:latin typeface="Verdana" charset="0"/>
              </a:rPr>
              <a:t> van </a:t>
            </a:r>
            <a:r>
              <a:rPr lang="en-US" sz="1200" dirty="0" err="1">
                <a:latin typeface="Verdana" charset="0"/>
              </a:rPr>
              <a:t>Haeringen</a:t>
            </a:r>
            <a:r>
              <a:rPr lang="en-US" sz="1200" dirty="0">
                <a:latin typeface="Verdana" charset="0"/>
              </a:rPr>
              <a:t> 	CARE-NL</a:t>
            </a:r>
          </a:p>
          <a:p>
            <a:r>
              <a:rPr lang="en-US" sz="1200" dirty="0">
                <a:latin typeface="Verdana" charset="0"/>
              </a:rPr>
              <a:t>Kenneth </a:t>
            </a:r>
            <a:r>
              <a:rPr lang="en-US" sz="1200" dirty="0" err="1">
                <a:latin typeface="Verdana" charset="0"/>
              </a:rPr>
              <a:t>Heijns</a:t>
            </a:r>
            <a:r>
              <a:rPr lang="en-US" sz="1200" dirty="0">
                <a:latin typeface="Verdana" charset="0"/>
              </a:rPr>
              <a:t> 		Amsterdam Institute for Advanced Metropolitan Solutions AMS</a:t>
            </a:r>
          </a:p>
          <a:p>
            <a:r>
              <a:rPr lang="en-US" sz="1200" dirty="0">
                <a:latin typeface="Verdana" charset="0"/>
              </a:rPr>
              <a:t>Sabrina </a:t>
            </a:r>
            <a:r>
              <a:rPr lang="en-US" sz="1200" dirty="0" err="1">
                <a:latin typeface="Verdana" charset="0"/>
              </a:rPr>
              <a:t>Helmyr</a:t>
            </a:r>
            <a:r>
              <a:rPr lang="en-US" sz="1200" dirty="0">
                <a:latin typeface="Verdana" charset="0"/>
              </a:rPr>
              <a:t> 		Arcadis</a:t>
            </a:r>
          </a:p>
          <a:p>
            <a:r>
              <a:rPr lang="en-US" sz="1200" dirty="0">
                <a:latin typeface="Verdana" charset="0"/>
              </a:rPr>
              <a:t>Hans </a:t>
            </a:r>
            <a:r>
              <a:rPr lang="en-US" sz="1200" dirty="0" err="1">
                <a:latin typeface="Verdana" charset="0"/>
              </a:rPr>
              <a:t>Hilbrands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 err="1">
                <a:latin typeface="Verdana" charset="0"/>
              </a:rPr>
              <a:t>Arnoud</a:t>
            </a:r>
            <a:r>
              <a:rPr lang="en-US" sz="1200" dirty="0">
                <a:latin typeface="Verdana" charset="0"/>
              </a:rPr>
              <a:t> Molenaar 		</a:t>
            </a:r>
            <a:r>
              <a:rPr lang="en-GB" sz="1200" dirty="0">
                <a:latin typeface="Verdana" charset="0"/>
              </a:rPr>
              <a:t>Square Floating City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</a:t>
            </a:r>
            <a:r>
              <a:rPr lang="en-US" sz="1200" dirty="0" err="1">
                <a:latin typeface="Verdana" charset="0"/>
              </a:rPr>
              <a:t>Ovink</a:t>
            </a:r>
            <a:r>
              <a:rPr lang="en-US" sz="1200" dirty="0">
                <a:latin typeface="Verdana" charset="0"/>
              </a:rPr>
              <a:t>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Hoogwaterbeschermingsprogramma</a:t>
            </a:r>
            <a:r>
              <a:rPr lang="en-US" sz="1200" dirty="0">
                <a:latin typeface="Verdana" charset="0"/>
              </a:rPr>
              <a:t> (HWBP)</a:t>
            </a:r>
          </a:p>
          <a:p>
            <a:r>
              <a:rPr lang="en-US" sz="1200" dirty="0">
                <a:latin typeface="Verdana" charset="0"/>
              </a:rPr>
              <a:t>Jos </a:t>
            </a:r>
            <a:r>
              <a:rPr lang="en-US" sz="1200" dirty="0" err="1">
                <a:latin typeface="Verdana" charset="0"/>
              </a:rPr>
              <a:t>Röling</a:t>
            </a:r>
            <a:r>
              <a:rPr lang="en-US" sz="1200" dirty="0">
                <a:latin typeface="Verdana" charset="0"/>
              </a:rPr>
              <a:t>		IBM Global Business Services</a:t>
            </a:r>
          </a:p>
          <a:p>
            <a:r>
              <a:rPr lang="en-US" sz="1200" dirty="0">
                <a:latin typeface="Verdana" charset="0"/>
              </a:rPr>
              <a:t>Inge </a:t>
            </a:r>
            <a:r>
              <a:rPr lang="en-US" sz="1200" dirty="0" err="1">
                <a:latin typeface="Verdana" charset="0"/>
              </a:rPr>
              <a:t>Vianen</a:t>
            </a:r>
            <a:r>
              <a:rPr lang="en-US" sz="1200" dirty="0">
                <a:latin typeface="Verdana" charset="0"/>
              </a:rPr>
              <a:t> 		CARE-NL, Climate Change &amp; Resilience</a:t>
            </a: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703</TotalTime>
  <Words>630</Words>
  <Application>Microsoft Office PowerPoint</Application>
  <PresentationFormat>On-screen Show (16:9)</PresentationFormat>
  <Paragraphs>83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4TU_powerpoint_white NOV2016-HB16-9</vt:lpstr>
      <vt:lpstr>PowerPoint Presentation</vt:lpstr>
      <vt:lpstr>4TU Centre for Resilience Engineering</vt:lpstr>
      <vt:lpstr>Our aim</vt:lpstr>
      <vt:lpstr>Our motivation </vt:lpstr>
      <vt:lpstr>Our organisation</vt:lpstr>
      <vt:lpstr>Our people</vt:lpstr>
      <vt:lpstr>Our people</vt:lpstr>
      <vt:lpstr>Our research</vt:lpstr>
      <vt:lpstr>Our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96</cp:revision>
  <dcterms:created xsi:type="dcterms:W3CDTF">2018-10-25T14:11:41Z</dcterms:created>
  <dcterms:modified xsi:type="dcterms:W3CDTF">2024-11-19T13:55:40Z</dcterms:modified>
</cp:coreProperties>
</file>